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1" r:id="rId9"/>
    <p:sldId id="262" r:id="rId10"/>
    <p:sldId id="260" r:id="rId11"/>
    <p:sldId id="269" r:id="rId12"/>
    <p:sldId id="266" r:id="rId13"/>
    <p:sldId id="272" r:id="rId14"/>
    <p:sldId id="270" r:id="rId15"/>
    <p:sldId id="271" r:id="rId16"/>
    <p:sldId id="274" r:id="rId17"/>
    <p:sldId id="273" r:id="rId18"/>
    <p:sldId id="275" r:id="rId19"/>
    <p:sldId id="276" r:id="rId20"/>
    <p:sldId id="277" r:id="rId21"/>
    <p:sldId id="288" r:id="rId22"/>
    <p:sldId id="291" r:id="rId23"/>
    <p:sldId id="292" r:id="rId24"/>
    <p:sldId id="293" r:id="rId25"/>
    <p:sldId id="294" r:id="rId26"/>
    <p:sldId id="296" r:id="rId27"/>
    <p:sldId id="297" r:id="rId28"/>
    <p:sldId id="298" r:id="rId29"/>
    <p:sldId id="299" r:id="rId30"/>
    <p:sldId id="290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>
      <p:cViewPr varScale="1">
        <p:scale>
          <a:sx n="108" d="100"/>
          <a:sy n="108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8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9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24575,'112'-2'0,"122"4"0,-232-2 0,0 1 0,0-1 0,0 0 0,0 1 0,0-1 0,0 1 0,0-1 0,0 1 0,0 0 0,0 0 0,-1 0 0,1 0 0,0 0 0,-1 0 0,1 0 0,-1 1 0,1-1 0,-1 0 0,0 1 0,1 0 0,-1-1 0,0 1 0,0-1 0,0 1 0,0 0 0,0 0 0,-1 0 0,1 0 0,-1 0 0,1-1 0,-1 1 0,1 0 0,-1 0 0,0 3 0,0 8 0,-1-1 0,0 1 0,-1-1 0,-5 21 0,-1 8 0,4 156-11,5-121-1343,-1-55-5472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9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10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6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7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6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4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9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7159-A7BA-41A4-9894-1CB739DF2A1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CB71A3-8F40-4E4B-DD10-A20EC93C859F}"/>
              </a:ext>
            </a:extLst>
          </p:cNvPr>
          <p:cNvSpPr/>
          <p:nvPr/>
        </p:nvSpPr>
        <p:spPr>
          <a:xfrm>
            <a:off x="-64045" y="4797152"/>
            <a:ext cx="927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Площади четырехугольников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11734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33268" y="4941168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</a:rPr>
              <a:t>Прямоугольник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EFB1D-588C-72F9-4BBE-4A009303BB9D}"/>
              </a:ext>
            </a:extLst>
          </p:cNvPr>
          <p:cNvSpPr txBox="1"/>
          <p:nvPr/>
        </p:nvSpPr>
        <p:spPr>
          <a:xfrm>
            <a:off x="2286000" y="2969554"/>
            <a:ext cx="516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chemeClr val="bg1"/>
                </a:solidFill>
                <a:effectLst/>
                <a:latin typeface="Google Sans"/>
              </a:rPr>
              <a:t>Параллелограмм с равными диагоналями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7264" y="4653136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</a:rPr>
              <a:t>Квадрат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28430-25C6-A7CC-445C-4FED78E47379}"/>
              </a:ext>
            </a:extLst>
          </p:cNvPr>
          <p:cNvSpPr txBox="1"/>
          <p:nvPr/>
        </p:nvSpPr>
        <p:spPr>
          <a:xfrm>
            <a:off x="1691680" y="980728"/>
            <a:ext cx="56886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E2EEFF"/>
                </a:solidFill>
                <a:effectLst/>
                <a:latin typeface="Google Sans"/>
              </a:rPr>
              <a:t>Четырёхугольник, у которого диагонали равны, перпендикулярны и точкой пересечения делятся пополам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84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426356"/>
            <a:ext cx="4768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Квадрат стороны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7950" y="4365104"/>
            <a:ext cx="2188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Квадрат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817" y="1916832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Произведение смежных неравных сторон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0329" y="4430722"/>
            <a:ext cx="40564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Прямоугольник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0044" y="1707821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Произведение равных смежных сторон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509120"/>
            <a:ext cx="2188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Квадрат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817" y="1916832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Произведение основания и высоты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0755" y="4430722"/>
            <a:ext cx="4455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Параллелограмм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817" y="1916832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Произведение </a:t>
            </a:r>
            <a:r>
              <a:rPr lang="ru-RU" sz="4800" b="1" dirty="0" err="1">
                <a:solidFill>
                  <a:schemeClr val="bg1"/>
                </a:solidFill>
              </a:rPr>
              <a:t>полусуммы</a:t>
            </a:r>
            <a:r>
              <a:rPr lang="ru-RU" sz="4800" b="1" dirty="0">
                <a:solidFill>
                  <a:schemeClr val="bg1"/>
                </a:solidFill>
              </a:rPr>
              <a:t> оснований и высоты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2078" y="4430722"/>
            <a:ext cx="2512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Трапеция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5397" y="1797937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Половина произведения диагоналей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6255" y="4430722"/>
            <a:ext cx="1484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Ромб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6274" y="1817908"/>
            <a:ext cx="7771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Половина площади прямоугольника, в который заключена фигура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5910" y="4437112"/>
            <a:ext cx="61321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Ромб </a:t>
            </a:r>
            <a:r>
              <a:rPr lang="en-US" sz="4400" b="1" dirty="0">
                <a:solidFill>
                  <a:srgbClr val="FFFF00"/>
                </a:solidFill>
              </a:rPr>
              <a:t>| </a:t>
            </a:r>
            <a:r>
              <a:rPr lang="ru-RU" sz="4400" b="1" dirty="0">
                <a:solidFill>
                  <a:srgbClr val="FFFF00"/>
                </a:solidFill>
              </a:rPr>
              <a:t>Прямоугольный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</a:rPr>
              <a:t>            треугольник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3" y="2132856"/>
            <a:ext cx="7771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Половина произведения отрезков, соединяющих не соседние вершины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781" y="4581128"/>
            <a:ext cx="1484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Ромб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17564"/>
              </p:ext>
            </p:extLst>
          </p:nvPr>
        </p:nvGraphicFramePr>
        <p:xfrm>
          <a:off x="78143" y="2206858"/>
          <a:ext cx="8856984" cy="3958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8961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ОПРЕДЕЛЕНИЯ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FF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61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ПЛОЩАДИ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FF00"/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1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ВНЕШНИЙ ВИД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FF00"/>
                          </a:solidFill>
                          <a:hlinkClick r:id="rId20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2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3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4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5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6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7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28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1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РЕБУСЫ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FF00"/>
                          </a:solidFill>
                          <a:hlinkClick r:id="rId29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0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1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2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3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4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5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6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bg1"/>
                          </a:solidFill>
                          <a:hlinkClick r:id="rId37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19672" y="692696"/>
            <a:ext cx="6445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Тематические блоки</a:t>
            </a:r>
          </a:p>
        </p:txBody>
      </p:sp>
    </p:spTree>
    <p:extLst>
      <p:ext uri="{BB962C8B-B14F-4D97-AF65-F5344CB8AC3E}">
        <p14:creationId xmlns:p14="http://schemas.microsoft.com/office/powerpoint/2010/main" val="174138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2745" y="1916832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Половина произведения катетов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2911" y="4431195"/>
            <a:ext cx="7342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Прямоугольный треугольник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3848" y="4305290"/>
            <a:ext cx="4479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 Четырехугольник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1F3C11-A392-7242-B108-5770F578D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6" y="405711"/>
            <a:ext cx="8637968" cy="3023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4142" y="3887045"/>
            <a:ext cx="3896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Прямоугольник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7DAF5A-2AE9-E2F6-36A1-B7BECBCAC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737242"/>
            <a:ext cx="424847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6986" y="4365104"/>
            <a:ext cx="2130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Квадрат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DA665E-69EF-235E-20CF-A8BEABD7E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8680"/>
            <a:ext cx="4032448" cy="35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3927804"/>
            <a:ext cx="4209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Параллелограмм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EA58E0-EEA4-20BF-230F-0D2CB2898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3067"/>
            <a:ext cx="5616624" cy="27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3996" y="3907722"/>
            <a:ext cx="2431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Трапеция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63092-1896-97B7-7ADF-0EEB5815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3312368" cy="31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797152"/>
            <a:ext cx="7293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Ромб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BE54D-2D62-EFC4-8AF0-C4BDF5AEA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08" y="332656"/>
            <a:ext cx="3168352" cy="40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573016"/>
            <a:ext cx="7293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Трапеция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B3979F3-D269-C5AA-8B81-9565E22B43CE}"/>
              </a:ext>
            </a:extLst>
          </p:cNvPr>
          <p:cNvSpPr/>
          <p:nvPr/>
        </p:nvSpPr>
        <p:spPr>
          <a:xfrm>
            <a:off x="2987824" y="548680"/>
            <a:ext cx="3960000" cy="1800000"/>
          </a:xfrm>
          <a:custGeom>
            <a:avLst/>
            <a:gdLst>
              <a:gd name="connsiteX0" fmla="*/ 1246320 w 4028760"/>
              <a:gd name="connsiteY0" fmla="*/ 0 h 1777680"/>
              <a:gd name="connsiteX1" fmla="*/ 0 w 4028760"/>
              <a:gd name="connsiteY1" fmla="*/ 1777680 h 1777680"/>
              <a:gd name="connsiteX2" fmla="*/ 1029240 w 4028760"/>
              <a:gd name="connsiteY2" fmla="*/ 1777680 h 1777680"/>
              <a:gd name="connsiteX3" fmla="*/ 4028760 w 4028760"/>
              <a:gd name="connsiteY3" fmla="*/ 0 h 177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4028760" h="1777680">
                <a:moveTo>
                  <a:pt x="1246320" y="0"/>
                </a:moveTo>
                <a:lnTo>
                  <a:pt x="0" y="1777680"/>
                </a:lnTo>
                <a:lnTo>
                  <a:pt x="1029240" y="1777680"/>
                </a:lnTo>
                <a:lnTo>
                  <a:pt x="4028760" y="0"/>
                </a:lnTo>
                <a:close/>
              </a:path>
            </a:pathLst>
          </a:cu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05064"/>
            <a:ext cx="7293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Прямоугольная трапеция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83F8BEA-836B-EF17-7DF7-6631A6104494}"/>
              </a:ext>
            </a:extLst>
          </p:cNvPr>
          <p:cNvSpPr/>
          <p:nvPr/>
        </p:nvSpPr>
        <p:spPr>
          <a:xfrm rot="195499">
            <a:off x="4355603" y="950738"/>
            <a:ext cx="1442600" cy="2340000"/>
          </a:xfrm>
          <a:custGeom>
            <a:avLst/>
            <a:gdLst>
              <a:gd name="connsiteX0" fmla="*/ 0 w 1367280"/>
              <a:gd name="connsiteY0" fmla="*/ 2341800 h 2341800"/>
              <a:gd name="connsiteX1" fmla="*/ 1367280 w 1367280"/>
              <a:gd name="connsiteY1" fmla="*/ 2282040 h 2341800"/>
              <a:gd name="connsiteX2" fmla="*/ 1366920 w 1367280"/>
              <a:gd name="connsiteY2" fmla="*/ 0 h 2341800"/>
              <a:gd name="connsiteX3" fmla="*/ 0 w 1367280"/>
              <a:gd name="connsiteY3" fmla="*/ 1290240 h 2341800"/>
              <a:gd name="connsiteX0" fmla="*/ 0 w 1369749"/>
              <a:gd name="connsiteY0" fmla="*/ 2341800 h 2341800"/>
              <a:gd name="connsiteX1" fmla="*/ 1369749 w 1369749"/>
              <a:gd name="connsiteY1" fmla="*/ 2326385 h 2341800"/>
              <a:gd name="connsiteX2" fmla="*/ 1366920 w 1369749"/>
              <a:gd name="connsiteY2" fmla="*/ 0 h 2341800"/>
              <a:gd name="connsiteX3" fmla="*/ 0 w 1369749"/>
              <a:gd name="connsiteY3" fmla="*/ 1290240 h 2341800"/>
              <a:gd name="connsiteX4" fmla="*/ 0 w 1369749"/>
              <a:gd name="connsiteY4" fmla="*/ 2341800 h 23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49" h="2341800">
                <a:moveTo>
                  <a:pt x="0" y="2341800"/>
                </a:moveTo>
                <a:lnTo>
                  <a:pt x="1369749" y="2326385"/>
                </a:lnTo>
                <a:lnTo>
                  <a:pt x="1366920" y="0"/>
                </a:lnTo>
                <a:lnTo>
                  <a:pt x="0" y="1290240"/>
                </a:lnTo>
                <a:lnTo>
                  <a:pt x="0" y="234180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58D6EB19-2D7B-5CC1-CDCB-A4B39DC45996}"/>
                  </a:ext>
                </a:extLst>
              </p14:cNvPr>
              <p14:cNvContentPartPr/>
              <p14:nvPr/>
            </p14:nvContentPartPr>
            <p14:xfrm>
              <a:off x="5734835" y="3222042"/>
              <a:ext cx="360" cy="36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58D6EB19-2D7B-5CC1-CDCB-A4B39DC459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5835" y="32134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16970D91-A6CC-FD8F-AE88-95EA4C8802AF}"/>
                  </a:ext>
                </a:extLst>
              </p14:cNvPr>
              <p14:cNvContentPartPr/>
              <p14:nvPr/>
            </p14:nvContentPartPr>
            <p14:xfrm>
              <a:off x="4313915" y="3079482"/>
              <a:ext cx="141480" cy="16884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16970D91-A6CC-FD8F-AE88-95EA4C8802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5275" y="3070842"/>
                <a:ext cx="1591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36E33FAD-B8D4-D9EB-4A5D-31DAC0A1A859}"/>
                  </a:ext>
                </a:extLst>
              </p14:cNvPr>
              <p14:cNvContentPartPr/>
              <p14:nvPr/>
            </p14:nvContentPartPr>
            <p14:xfrm>
              <a:off x="-1305325" y="1482162"/>
              <a:ext cx="360" cy="36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36E33FAD-B8D4-D9EB-4A5D-31DAC0A1A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14325" y="147316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4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5" y="3068960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5705" y="4265717"/>
            <a:ext cx="7293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Дельтоид</a:t>
            </a:r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490F3B0F-F115-2C6D-F4BD-96F118590C4B}"/>
              </a:ext>
            </a:extLst>
          </p:cNvPr>
          <p:cNvSpPr/>
          <p:nvPr/>
        </p:nvSpPr>
        <p:spPr>
          <a:xfrm>
            <a:off x="4246177" y="1152283"/>
            <a:ext cx="1231830" cy="2880000"/>
          </a:xfrm>
          <a:custGeom>
            <a:avLst/>
            <a:gdLst>
              <a:gd name="connsiteX0" fmla="*/ 0 w 1800000"/>
              <a:gd name="connsiteY0" fmla="*/ 1440000 h 2880000"/>
              <a:gd name="connsiteX1" fmla="*/ 900000 w 1800000"/>
              <a:gd name="connsiteY1" fmla="*/ 0 h 2880000"/>
              <a:gd name="connsiteX2" fmla="*/ 1800000 w 1800000"/>
              <a:gd name="connsiteY2" fmla="*/ 1440000 h 2880000"/>
              <a:gd name="connsiteX3" fmla="*/ 900000 w 1800000"/>
              <a:gd name="connsiteY3" fmla="*/ 2880000 h 2880000"/>
              <a:gd name="connsiteX4" fmla="*/ 0 w 1800000"/>
              <a:gd name="connsiteY4" fmla="*/ 1440000 h 2880000"/>
              <a:gd name="connsiteX0" fmla="*/ 0 w 1524792"/>
              <a:gd name="connsiteY0" fmla="*/ 774175 h 2880000"/>
              <a:gd name="connsiteX1" fmla="*/ 624792 w 1524792"/>
              <a:gd name="connsiteY1" fmla="*/ 0 h 2880000"/>
              <a:gd name="connsiteX2" fmla="*/ 1524792 w 1524792"/>
              <a:gd name="connsiteY2" fmla="*/ 1440000 h 2880000"/>
              <a:gd name="connsiteX3" fmla="*/ 624792 w 1524792"/>
              <a:gd name="connsiteY3" fmla="*/ 2880000 h 2880000"/>
              <a:gd name="connsiteX4" fmla="*/ 0 w 1524792"/>
              <a:gd name="connsiteY4" fmla="*/ 774175 h 2880000"/>
              <a:gd name="connsiteX0" fmla="*/ 0 w 1320606"/>
              <a:gd name="connsiteY0" fmla="*/ 774175 h 2880000"/>
              <a:gd name="connsiteX1" fmla="*/ 624792 w 1320606"/>
              <a:gd name="connsiteY1" fmla="*/ 0 h 2880000"/>
              <a:gd name="connsiteX2" fmla="*/ 1320606 w 1320606"/>
              <a:gd name="connsiteY2" fmla="*/ 818563 h 2880000"/>
              <a:gd name="connsiteX3" fmla="*/ 624792 w 1320606"/>
              <a:gd name="connsiteY3" fmla="*/ 2880000 h 2880000"/>
              <a:gd name="connsiteX4" fmla="*/ 0 w 1320606"/>
              <a:gd name="connsiteY4" fmla="*/ 774175 h 2880000"/>
              <a:gd name="connsiteX0" fmla="*/ 0 w 1231830"/>
              <a:gd name="connsiteY0" fmla="*/ 774175 h 2880000"/>
              <a:gd name="connsiteX1" fmla="*/ 624792 w 1231830"/>
              <a:gd name="connsiteY1" fmla="*/ 0 h 2880000"/>
              <a:gd name="connsiteX2" fmla="*/ 1231830 w 1231830"/>
              <a:gd name="connsiteY2" fmla="*/ 774175 h 2880000"/>
              <a:gd name="connsiteX3" fmla="*/ 624792 w 1231830"/>
              <a:gd name="connsiteY3" fmla="*/ 2880000 h 2880000"/>
              <a:gd name="connsiteX4" fmla="*/ 0 w 1231830"/>
              <a:gd name="connsiteY4" fmla="*/ 774175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830" h="2880000">
                <a:moveTo>
                  <a:pt x="0" y="774175"/>
                </a:moveTo>
                <a:lnTo>
                  <a:pt x="624792" y="0"/>
                </a:lnTo>
                <a:lnTo>
                  <a:pt x="1231830" y="774175"/>
                </a:lnTo>
                <a:lnTo>
                  <a:pt x="624792" y="2880000"/>
                </a:lnTo>
                <a:lnTo>
                  <a:pt x="0" y="774175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519FB1B3-C2B3-A354-1EC5-BEE32627216A}"/>
                  </a:ext>
                </a:extLst>
              </p14:cNvPr>
              <p14:cNvContentPartPr/>
              <p14:nvPr/>
            </p14:nvContentPartPr>
            <p14:xfrm>
              <a:off x="2059235" y="1677282"/>
              <a:ext cx="360" cy="36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519FB1B3-C2B3-A354-1EC5-BEE3262721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0595" y="16686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9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</a:rPr>
              <a:t>Параллелограмм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054AB-E2E4-E233-80FB-515790AF0A1C}"/>
              </a:ext>
            </a:extLst>
          </p:cNvPr>
          <p:cNvSpPr txBox="1"/>
          <p:nvPr/>
        </p:nvSpPr>
        <p:spPr>
          <a:xfrm>
            <a:off x="1655676" y="1556792"/>
            <a:ext cx="58326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Четырехугольник, у которого противоположные стороны попарно параллельны</a:t>
            </a:r>
          </a:p>
        </p:txBody>
      </p:sp>
    </p:spTree>
    <p:extLst>
      <p:ext uri="{BB962C8B-B14F-4D97-AF65-F5344CB8AC3E}">
        <p14:creationId xmlns:p14="http://schemas.microsoft.com/office/powerpoint/2010/main" val="41869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427628"/>
            <a:ext cx="32062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Периметр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EEA7DD-5239-E6C7-6017-19B0ADCAA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2" y="0"/>
            <a:ext cx="8174565" cy="32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39456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Треугольник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BD3776-8989-88B9-55A1-32FC5A614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6637"/>
            <a:ext cx="7855438" cy="27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341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Диагональ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1B2828-8A27-486E-F04F-E148C3441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548680"/>
            <a:ext cx="7380312" cy="272135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706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35268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Гипотенуза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0F6AB-A30F-CAA4-4DA9-CF36C0A8D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1543"/>
            <a:ext cx="8683941" cy="21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1781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Ромб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A6CD4-B936-223F-EA09-A9669096E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64" y="836712"/>
            <a:ext cx="6624736" cy="24134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237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9110" y="4581128"/>
            <a:ext cx="5421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Параллелограмм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218DA-FE9A-7FBA-A423-1BA0F1071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3" y="332656"/>
            <a:ext cx="6084168" cy="32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9183" y="4437112"/>
            <a:ext cx="4936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Прямоугольник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A6350C-4621-3814-4418-29834D82E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6456146" cy="31683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22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4319906"/>
            <a:ext cx="26413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Квадрат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6B681-7184-0521-59DC-A514BFE6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932040" cy="24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3041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Трапеция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35020-0E00-36EA-44AC-57DD9011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72" y="908720"/>
            <a:ext cx="5652120" cy="21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7743" y="5013176"/>
            <a:ext cx="4282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</a:rPr>
              <a:t>Прямоугольник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Улыбающееся лицо 5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BFF3-B68C-C07F-2FE2-BCC9A4B0593F}"/>
              </a:ext>
            </a:extLst>
          </p:cNvPr>
          <p:cNvSpPr txBox="1"/>
          <p:nvPr/>
        </p:nvSpPr>
        <p:spPr>
          <a:xfrm>
            <a:off x="2286000" y="167467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Параллелограмм, у которого хотя бы один угол равен 90°</a:t>
            </a:r>
          </a:p>
        </p:txBody>
      </p:sp>
    </p:spTree>
    <p:extLst>
      <p:ext uri="{BB962C8B-B14F-4D97-AF65-F5344CB8AC3E}">
        <p14:creationId xmlns:p14="http://schemas.microsoft.com/office/powerpoint/2010/main" val="18537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1920" y="5107831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</a:rPr>
              <a:t>Ромб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Улыбающееся лицо 5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85AE0-BCBB-2D8B-6FBC-BD3E1E26088A}"/>
              </a:ext>
            </a:extLst>
          </p:cNvPr>
          <p:cNvSpPr txBox="1"/>
          <p:nvPr/>
        </p:nvSpPr>
        <p:spPr>
          <a:xfrm>
            <a:off x="2411760" y="1772816"/>
            <a:ext cx="60486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Параллелограмм, у которого две соседние стороны равны между собой</a:t>
            </a:r>
          </a:p>
        </p:txBody>
      </p:sp>
    </p:spTree>
    <p:extLst>
      <p:ext uri="{BB962C8B-B14F-4D97-AF65-F5344CB8AC3E}">
        <p14:creationId xmlns:p14="http://schemas.microsoft.com/office/powerpoint/2010/main" val="300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86916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</a:rPr>
              <a:t>Квадрат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6F563-8F7A-2EF8-642E-9769E35857D1}"/>
              </a:ext>
            </a:extLst>
          </p:cNvPr>
          <p:cNvSpPr txBox="1"/>
          <p:nvPr/>
        </p:nvSpPr>
        <p:spPr>
          <a:xfrm>
            <a:off x="2411760" y="2276872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Ромб, у которого хотя бы один угол равен  90°</a:t>
            </a:r>
          </a:p>
        </p:txBody>
      </p:sp>
    </p:spTree>
    <p:extLst>
      <p:ext uri="{BB962C8B-B14F-4D97-AF65-F5344CB8AC3E}">
        <p14:creationId xmlns:p14="http://schemas.microsoft.com/office/powerpoint/2010/main" val="35379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PDxIPDw8PEBAQDw8PDw8PDxAPDw8QFREWFhQUFBUYHCggGBolGxQUITEhJSkrLi4uFx8zODMsNygtLisBCgoKDgwOFA8PFCwZFBwsLCwrNywsLCsrLDcsLCwsNysrLDcsKysrKysrKysrKysrKysrKysrKysrKysrKysrK//AABEIAPEA0QMBIgACEQEDEQH/xAAcAAEAAgMBAQEAAAAAAAAAAAAAAgMBBgcEBQj/xABMEAACAQICAwsHBwoEBwEAAAABAgADBAURBhIhBxMxQVFScYGRscEiMmFykqHCM0Nic4Ky0RQkQkRFU5Oio9IjY2TwNFRVdIOU8hb/xAAWAQEBAQAAAAAAAAAAAAAAAAAAAQL/xAAXEQEBAQEAAAAAAAAAAAAAAAAAAREh/9oADAMBAAIRAxEAPwDuMREBERAREQEREBERARExnAzEgaijhI7ZA3KcsC6J5mvFHKeqVtfjiU9Zge2J81sQbiAHaZUb6oeMdQlxNfXmM58CtfMNrVdXpYJPk3ekVonyt5QHrV0J7M4w1ubVVHCwHSQJ47rGLWiM6tekg5WcAf72jtmgXOnmFJw3aN6i1H94WadpZplYXTJvdWv5C1UIFsrBg+rtBZwQfJ5OOWQ12qjpDa1F16VQVVzI1qeTLmOEZyzDsXpV2dEJD0yNZGyDZEAgjlG0Tmu5ziFKvZsKQqBaVZ0LVVVWdiA+YAJyGTAcPFIG4dcWtN7YqWvdRsv0qerk6n0EZyYa69ERIpERAREQExnIVuKaHd7o1ktSpSpvXqvTqNTYULOvVKsDkRmQBxS4N+1hyiYNQcs5xU0/dsxTsMRfMbCUt7bL05s5MqOm2I5ZU8Opr9K5vAx6xTWE10k1xyH3SJufR75y+rpRjLcBsKPq06tYj2iBPBXxPFn8/E2X0UbajT7DkTLh1103DcQEqq3JHCwXpyHfOL3FO5f5XEcQf0flLoOxcp4KuD0W8/fKh5atarU72jB2a50htKfyl5br61dB4z49zp/hKcN9SYjiQVKh/lBnLhhduvBRpdOopPvmd5UcCqOgAd0Dfq+6hhq+Yt3WP+VbnvYifPr7qifNYfdN9Y9Kl4mac6yllhGzV90+8PydhRT6yuz/AHQJ8243QcXbzTaUh9Ckzn+Yz4rCUsIHtudK8Wfzr51z/dU6dP3gT5VxiF5U+Uvrx+m4qZdmck4lTCB4qtuGObFmPKzs3eZWbZOaOyexhKmEDzGmOQdkiRL2ErIgdW3KaWrh9RufdVD2U6a+BluHDXxqzHJXu37KbZd0u3N6eWF0/pVK7f1CPCQ0U8vG6H0aN1V9ryfGCOuRETLRERAREQPPeVNUFjwKpY9W3wnEtzxc7evWPDXu6z9mS94M61pfc71Y3VTm21bLpKED3kTmWg1DUw6h9JXqdOu7N4ykfYcSlxL3lDyFedxPO89Lzz1JoedxPO4noeedzAoeUvLmMpeEqh5S8veUtCKHEpcS95S0ClhKmEueVMIFLCUsJewlbQKWEqYS5pWYHZNCV1MLtvSlRvaquZRoAmtjOfMw9+1qyz2YENTDLcclop7U1vGV7mK54ndtzLWgntNn4QR1GIiZaIiICIiBpG63d71g92RwsKaDrqLn7gZ8DCKO921GnzKNJexBPVu11fzKhR4699RTLlG0H3sJjgGXENktIwxnneWOZQ5kVVUM87mWuZQ5moip55nl1QyhzApeUsZa5lLQKnlLy1zKWMJVbSljLWMqaEVPK2ljStoFTSthLGlbGBUZW2wdUtMrIz2cuyB2vV1LFF5toi/0gJHcnTO7xJ/+zQdS1M/CW4udWgRyIq9wktyBcxfvy3gT2aY/ukWOiRESKREQEwx2dUzIVTsMDlm6xU177C7fhzrPVI9XIg/0zLmafN03q77pDQTh/J7Mv0Fs/CpPYzy0g7Sh2mWaVO0jSDtPO5k3aUO0sZQcyhzJs0pcyiDmUuZNzKWMCDGVMZNjKiYFbGVMZY0qYwiBlbGTYypoRAmVtJmQaBWZZYprVqS86rSXtcCVme3R5Na8tl/1NA9lQHwgda0gP+E3pZR/MJ7NxxPzO5f95iFduoJTHgZ87SFvI+2O4mfa3IKeWFU259a5c/xSPhkqxusREikREBKq52dctlNxxCBxa/q75j9+/CKdOlRHUFB+5Pol5r2C198u8Rrn5y9qAH0Zkj70+yXirFjNKXaRZ5U7wMu0ododpSzTURhzKmMyzSlmgYYylzJM0qYwIsZWxkmMqJgRYysmZYysmEYMraZaQYwiLStpJjINAiTPr6GrniNsP8xj7NN28J8cz7+5+mtiFM8xKzf0mX4oG96VVMqXRrt2IZt25dS1cHtPTTd/aqufGaNppUyot9VW+7lOj6CUtTC7Jf8ASUCekoCe+SrH3YiJFIiICeDFa+903c/oUnc9Sk+E981fT263rD7x88srdl62Gr8UsSuOaHt+bs54alesx9Plavwz7bVJ8XRzybSj6UDHpY5+M+iakjS4vK2eVF5WXhFjPKmaQZ5WWmhJmlTNIs0gzQMsZUzQzStmgGMrYwxlZMATK2MyTKyYSsEysmZJkCYRhjIMZljIEwMEzadzZM7xzzbd/e6D8Zqhm5bmCf41w3JRRe18/hkH1dPKuVF/RSP8zZTsOA0tS0t05tvRXspicT0/OaOo/SWmg6S5M7xQTVVVHAFA7BFWJxESKREQE5zuxXephVfbtqVKdMenyi3wTopM5Du1V87W3pfvbtWy5QBl8csRq1n5NJF5qIOxRLS88weC8Yq4vIl5TryJeMFrPKy8gXkC0omXkGaQLSBaBImQJkS0gWgZJkGMwTIEwDGQJgmQYwlGMgTBMgTCBMgZkmQYwMGb7uXp5Ny3por7nPjNBJnRNzJcrau3LcZdlNfxgV6VeVcUk593aU/aZfxnehODYiu+YpZJxHE7QnoSohPdO8CSrGYiJFIiIFdw2SMeRT3TiW7BWzurClyb5UI6f/idnxJsqZ9OQ984Luk19fF0XP5K2XtO345Yj5+vGvPPrxryquLzGvKdeY14FpaRLystIloEy0iWkC0iWgSLSJaRLSDNAkWkS0iTIkwMsZAmYJkSYQJkSZgmRJgCZEmCZEmECZ07c9XKwz51aqezJfhnLyZ1bQhNXDaP0t+btrP4ZQPHhg18csV4fzqs/soT4Tuc4hoaNfH7bj1ad1V7UdfETuAkqwiIkUiIgfOxl8kUcrD3CfnjSqvvmL3bcwimPs+T8M/QGOPtRfWPdPzvc2N01zc1Wt7gb5XdgTRqDMEk5jZt4ZYiOtGtItRqDhpuOlWHhKy2XD75VW60xrSrX9PvjWgWFpgtKy0wTAmWkS0gTMFoEi0jnI5zBMDJaYzkSZHOBnORJmCZEmBkmRJmCZEmBkmRzgyJhAmdf0eXVw+2+oV+0a3jOPMZ2eiu92VMc20QdYoiEeDczTWxzP8Ad2FQ9ZqIPGdqnH9yFdbFbxuZaUV6NZgfhnYJmtEREBERA13SBmVw5SoUCgZpTepkcznsUEjimvvj9suw1wp5GDoR2idCmCufDtl1MaAmPWp4Lql/FXxMtXEaDcFWk320PjN1e1pnhpoelFM8tXBLR/OtbZvWoUj3iNMaod5b9Gk3UjStsPtm4begemjTPhNnfRXDTw2Fn1W1Idwlf/5HDuKzor6qle4xpjVXwSxPDZ238Cn+EpfR6wP6pQ6kA7ptr6HWJ+bqL6l1dJ91xKToRZ8TXi9F/eH3NUIl0ai+i+Hn9VTqZx3GUNofh5+YI6KtYfFIbp9jUw2nbvaXV0u+VHR9ervo2LrLlrA8hmgjSjEV/W3PTTon4YG+NoTYH5uoOis/iZU+gdieDfx0VQe8TTBpliQ/WEPrUKfhlJjTnEeNrdumgw7nhNbQ+gFpxVLgfapn4ZS+59b8VxXHSKZ8BPhLp7ejhp2zfZqL8RnrwrTq5r16dDeLZTVqpSDvUqqiljqgtkpOWZED1tud0zwXVTrpKfilB3PQdi3ee3L5HPb1PN5fAcY2g0LBhweTe1/GhKVwDE0Ur+R0iDnnqXiHMn1kA9GXBGr1ox3PXJ8m6Q8XyTf3Sltz6vxXFE7ctq1B4GbwMMxKkpUYZcMNpzS4sTtPoNUd0rp298i6pwy/HCc/zVztOZ8yrA0Vtz+7/Rq2x6Wqj4JS2gN9zrY/+V/FJvyNc0lyNliAO0635KzHMnM+YTy8soXEWprk1C+Vsy2s9jdDbnnzfGBobaCX/JROezZV/ETouK+TbsOSmF+GeKhjlCmuT1KmeZJNShXXvWeTGtIbRqDKtdCx1QB5WfnAni5IR9fcVpZ3eJVPRaUx1Cpn4TrM5ZuFMHp4hVBBDXioGG0ELTz2e1OpzLRERAREQEREBERAREQEREDnm7dQ1sPpPzLtOxqVQd+U4ixnft16nrYRWPMqW7/1lX4p+fmaWJWWMiTIM0iWlRMmecMVfNTkykMp5GGRB7cpZnKT5x6BBH6xwDEVurShcrwV6FKr0F0BI6iSOqfQnPtxPE9+wzeS2bWtarSOfCEY74nVk+XVOgzLRERAREQMESt7ameFEPSqmWxAqoW6U9iIqAnMhFCgnl2S2IgIiICIiAiIgIiICJhjNNxbSuoSVtlVVBI3xtrN6VXgHXnA3JjltM+VeaS2NHZUuqII4VVtdh1LmZxnF8WvK7EXFWqTxoWIUdCjZPmAS4muj6eaY2Vxh1zb0mqOz0vJO9lV1lYMCdbLZ5M4YXmzX1Q7042jNWGzLjBmp5dMInrTBaQMxKJEyBbb1RKquez8YHQtyfSxcPr1kdS9OvTUhVIBD0ydu30MeydZt90Gybzt9p9KBvukmfnLAqTGujZkZEnMcPBll75uag/74ZF13Wx0gs6+ylcUmPN1tV/ZbIz6QM/PYBG3PV5DwZHlE+5hWltxasCjs1MHbSckqRyDmnojDXaYldCqHRXHAyqw6CMxLJFIiICIiAiIgIiICIiAiIgQqjMEcGYIz5Jze03h3aiX3quh1Xo1PJcH1TtI9IzBnS587FsDtbsZXNCnVy80svlL6rDaOowNRr4FrjJkRx6cs/fPmV9E6R+bqJ6pOXvzmx1NBVT/AIW9vrbkQVRWpD7Lg988tTRvGE+TxC2rfX2ppntRjKmNVu9DEYECrUX1kDfhPhVdzdv0bteg0T/fN8q4bpAvzWHVfUr16ZPtCfPubbHR+zUb6u+p+MJjS33OKo/Wqf8ACf8AGVnc8q/8zT6qTf3TZ7ihjn/Srj7F5QPxTxPZ42f2Xe/+xR/ulMfCOgLDhuR1UT/dMHQmmPOrVD0Kq9+c+wcFxpv2Vc/aubcd7y2nopjbfs1V+su6PhnBj5FtgdGgc1LE8rMD3ZS90Y8By6MhPsU9Bsdb5mwpfWXLt9xJ7qW5jir/ACl/aUeXerepWy9plkXGp7xykno/Ezz1qo1hSQF6rnVSknl1ajHiCjbOkWe5HQ4bu+vLjlVCltTPUubD2puGA6LWFhn+SWtKkxGTVANaqw+lUObHtgx9HDqBp0aVMnMpSpoTylVAJ909ERIpERAREQEREBERAREQEREBERAREQEREBMZTMQMZTM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w8PDxIPDw8PEBAQDw8PDw8PDxAPDw8QFREWFhQUFBUYHCggGBolGxQUITEhJSkrLi4uFx8zODMsNygtLisBCgoKDgwOFA8PFCwZFBwsLCwrNywsLCsrLDcsLCwsNysrLDcsKysrKysrKysrKysrKysrKysrKysrKysrKysrK//AABEIAPEA0QMBIgACEQEDEQH/xAAcAAEAAgMBAQEAAAAAAAAAAAAAAgMBBgcEBQj/xABMEAACAQICAwsHBwoEBwEAAAABAgADBAURBhIhBxMxQVFScYGRscEiMmFykqHCM0Nic4Ky0RQkQkRFU5Oio9IjY2TwNFRVdIOU8hb/xAAWAQEBAQAAAAAAAAAAAAAAAAAAAQL/xAAXEQEBAQEAAAAAAAAAAAAAAAAAAREh/9oADAMBAAIRAxEAPwDuMREBERAREQEREBERARExnAzEgaijhI7ZA3KcsC6J5mvFHKeqVtfjiU9Zge2J81sQbiAHaZUb6oeMdQlxNfXmM58CtfMNrVdXpYJPk3ekVonyt5QHrV0J7M4w1ubVVHCwHSQJ47rGLWiM6tekg5WcAf72jtmgXOnmFJw3aN6i1H94WadpZplYXTJvdWv5C1UIFsrBg+rtBZwQfJ5OOWQ12qjpDa1F16VQVVzI1qeTLmOEZyzDsXpV2dEJD0yNZGyDZEAgjlG0Tmu5ziFKvZsKQqBaVZ0LVVVWdiA+YAJyGTAcPFIG4dcWtN7YqWvdRsv0qerk6n0EZyYa69ERIpERAREQExnIVuKaHd7o1ktSpSpvXqvTqNTYULOvVKsDkRmQBxS4N+1hyiYNQcs5xU0/dsxTsMRfMbCUt7bL05s5MqOm2I5ZU8Opr9K5vAx6xTWE10k1xyH3SJufR75y+rpRjLcBsKPq06tYj2iBPBXxPFn8/E2X0UbajT7DkTLh1103DcQEqq3JHCwXpyHfOL3FO5f5XEcQf0flLoOxcp4KuD0W8/fKh5atarU72jB2a50htKfyl5br61dB4z49zp/hKcN9SYjiQVKh/lBnLhhduvBRpdOopPvmd5UcCqOgAd0Dfq+6hhq+Yt3WP+VbnvYifPr7qifNYfdN9Y9Kl4mac6yllhGzV90+8PydhRT6yuz/AHQJ8243QcXbzTaUh9Ckzn+Yz4rCUsIHtudK8Wfzr51z/dU6dP3gT5VxiF5U+Uvrx+m4qZdmck4lTCB4qtuGObFmPKzs3eZWbZOaOyexhKmEDzGmOQdkiRL2ErIgdW3KaWrh9RufdVD2U6a+BluHDXxqzHJXu37KbZd0u3N6eWF0/pVK7f1CPCQ0U8vG6H0aN1V9ryfGCOuRETLRERAREQPPeVNUFjwKpY9W3wnEtzxc7evWPDXu6z9mS94M61pfc71Y3VTm21bLpKED3kTmWg1DUw6h9JXqdOu7N4ykfYcSlxL3lDyFedxPO89Lzz1JoedxPO4noeedzAoeUvLmMpeEqh5S8veUtCKHEpcS95S0ClhKmEueVMIFLCUsJewlbQKWEqYS5pWYHZNCV1MLtvSlRvaquZRoAmtjOfMw9+1qyz2YENTDLcclop7U1vGV7mK54ndtzLWgntNn4QR1GIiZaIiICIiBpG63d71g92RwsKaDrqLn7gZ8DCKO921GnzKNJexBPVu11fzKhR4699RTLlG0H3sJjgGXENktIwxnneWOZQ5kVVUM87mWuZQ5moip55nl1QyhzApeUsZa5lLQKnlLy1zKWMJVbSljLWMqaEVPK2ljStoFTSthLGlbGBUZW2wdUtMrIz2cuyB2vV1LFF5toi/0gJHcnTO7xJ/+zQdS1M/CW4udWgRyIq9wktyBcxfvy3gT2aY/ukWOiRESKREQEwx2dUzIVTsMDlm6xU177C7fhzrPVI9XIg/0zLmafN03q77pDQTh/J7Mv0Fs/CpPYzy0g7Sh2mWaVO0jSDtPO5k3aUO0sZQcyhzJs0pcyiDmUuZNzKWMCDGVMZNjKiYFbGVMZY0qYwiBlbGTYypoRAmVtJmQaBWZZYprVqS86rSXtcCVme3R5Na8tl/1NA9lQHwgda0gP+E3pZR/MJ7NxxPzO5f95iFduoJTHgZ87SFvI+2O4mfa3IKeWFU259a5c/xSPhkqxusREikREBKq52dctlNxxCBxa/q75j9+/CKdOlRHUFB+5Pol5r2C198u8Rrn5y9qAH0Zkj70+yXirFjNKXaRZ5U7wMu0ododpSzTURhzKmMyzSlmgYYylzJM0qYwIsZWxkmMqJgRYysmZYysmEYMraZaQYwiLStpJjINAiTPr6GrniNsP8xj7NN28J8cz7+5+mtiFM8xKzf0mX4oG96VVMqXRrt2IZt25dS1cHtPTTd/aqufGaNppUyot9VW+7lOj6CUtTC7Jf8ASUCekoCe+SrH3YiJFIiICeDFa+903c/oUnc9Sk+E981fT263rD7x88srdl62Gr8UsSuOaHt+bs54alesx9Plavwz7bVJ8XRzybSj6UDHpY5+M+iakjS4vK2eVF5WXhFjPKmaQZ5WWmhJmlTNIs0gzQMsZUzQzStmgGMrYwxlZMATK2MyTKyYSsEysmZJkCYRhjIMZljIEwMEzadzZM7xzzbd/e6D8Zqhm5bmCf41w3JRRe18/hkH1dPKuVF/RSP8zZTsOA0tS0t05tvRXspicT0/OaOo/SWmg6S5M7xQTVVVHAFA7BFWJxESKREQE5zuxXephVfbtqVKdMenyi3wTopM5Du1V87W3pfvbtWy5QBl8csRq1n5NJF5qIOxRLS88weC8Yq4vIl5TryJeMFrPKy8gXkC0omXkGaQLSBaBImQJkS0gWgZJkGMwTIEwDGQJgmQYwlGMgTBMgTCBMgZkmQYwMGb7uXp5Ny3por7nPjNBJnRNzJcrau3LcZdlNfxgV6VeVcUk593aU/aZfxnehODYiu+YpZJxHE7QnoSohPdO8CSrGYiJFIiIFdw2SMeRT3TiW7BWzurClyb5UI6f/idnxJsqZ9OQ984Luk19fF0XP5K2XtO345Yj5+vGvPPrxryquLzGvKdeY14FpaRLystIloEy0iWkC0iWgSLSJaRLSDNAkWkS0iTIkwMsZAmYJkSYQJkSZgmRJgCZEmCZEmECZ07c9XKwz51aqezJfhnLyZ1bQhNXDaP0t+btrP4ZQPHhg18csV4fzqs/soT4Tuc4hoaNfH7bj1ad1V7UdfETuAkqwiIkUiIgfOxl8kUcrD3CfnjSqvvmL3bcwimPs+T8M/QGOPtRfWPdPzvc2N01zc1Wt7gb5XdgTRqDMEk5jZt4ZYiOtGtItRqDhpuOlWHhKy2XD75VW60xrSrX9PvjWgWFpgtKy0wTAmWkS0gTMFoEi0jnI5zBMDJaYzkSZHOBnORJmCZEmBkmRJmCZEmBkmRzgyJhAmdf0eXVw+2+oV+0a3jOPMZ2eiu92VMc20QdYoiEeDczTWxzP8Ad2FQ9ZqIPGdqnH9yFdbFbxuZaUV6NZgfhnYJmtEREBERA13SBmVw5SoUCgZpTepkcznsUEjimvvj9suw1wp5GDoR2idCmCufDtl1MaAmPWp4Lql/FXxMtXEaDcFWk320PjN1e1pnhpoelFM8tXBLR/OtbZvWoUj3iNMaod5b9Gk3UjStsPtm4begemjTPhNnfRXDTw2Fn1W1Idwlf/5HDuKzor6qle4xpjVXwSxPDZ238Cn+EpfR6wP6pQ6kA7ptr6HWJ+bqL6l1dJ91xKToRZ8TXi9F/eH3NUIl0ai+i+Hn9VTqZx3GUNofh5+YI6KtYfFIbp9jUw2nbvaXV0u+VHR9ervo2LrLlrA8hmgjSjEV/W3PTTon4YG+NoTYH5uoOis/iZU+gdieDfx0VQe8TTBpliQ/WEPrUKfhlJjTnEeNrdumgw7nhNbQ+gFpxVLgfapn4ZS+59b8VxXHSKZ8BPhLp7ejhp2zfZqL8RnrwrTq5r16dDeLZTVqpSDvUqqiljqgtkpOWZED1tud0zwXVTrpKfilB3PQdi3ee3L5HPb1PN5fAcY2g0LBhweTe1/GhKVwDE0Ur+R0iDnnqXiHMn1kA9GXBGr1ox3PXJ8m6Q8XyTf3Sltz6vxXFE7ctq1B4GbwMMxKkpUYZcMNpzS4sTtPoNUd0rp298i6pwy/HCc/zVztOZ8yrA0Vtz+7/Rq2x6Wqj4JS2gN9zrY/+V/FJvyNc0lyNliAO0635KzHMnM+YTy8soXEWprk1C+Vsy2s9jdDbnnzfGBobaCX/JROezZV/ETouK+TbsOSmF+GeKhjlCmuT1KmeZJNShXXvWeTGtIbRqDKtdCx1QB5WfnAni5IR9fcVpZ3eJVPRaUx1Cpn4TrM5ZuFMHp4hVBBDXioGG0ELTz2e1OpzLRERAREQEREBERAREQEREDnm7dQ1sPpPzLtOxqVQd+U4ixnft16nrYRWPMqW7/1lX4p+fmaWJWWMiTIM0iWlRMmecMVfNTkykMp5GGRB7cpZnKT5x6BBH6xwDEVurShcrwV6FKr0F0BI6iSOqfQnPtxPE9+wzeS2bWtarSOfCEY74nVk+XVOgzLRERAREQMESt7ameFEPSqmWxAqoW6U9iIqAnMhFCgnl2S2IgIiICIiAiIgIiICJhjNNxbSuoSVtlVVBI3xtrN6VXgHXnA3JjltM+VeaS2NHZUuqII4VVtdh1LmZxnF8WvK7EXFWqTxoWIUdCjZPmAS4muj6eaY2Vxh1zb0mqOz0vJO9lV1lYMCdbLZ5M4YXmzX1Q7042jNWGzLjBmp5dMInrTBaQMxKJEyBbb1RKquez8YHQtyfSxcPr1kdS9OvTUhVIBD0ydu30MeydZt90Gybzt9p9KBvukmfnLAqTGujZkZEnMcPBll75uag/74ZF13Wx0gs6+ylcUmPN1tV/ZbIz6QM/PYBG3PV5DwZHlE+5hWltxasCjs1MHbSckqRyDmnojDXaYldCqHRXHAyqw6CMxLJFIiICIiAiIgIiICIiAiIgQqjMEcGYIz5Jze03h3aiX3quh1Xo1PJcH1TtI9IzBnS587FsDtbsZXNCnVy80svlL6rDaOowNRr4FrjJkRx6cs/fPmV9E6R+bqJ6pOXvzmx1NBVT/AIW9vrbkQVRWpD7Lg988tTRvGE+TxC2rfX2ppntRjKmNVu9DEYECrUX1kDfhPhVdzdv0bteg0T/fN8q4bpAvzWHVfUr16ZPtCfPubbHR+zUb6u+p+MJjS33OKo/Wqf8ACf8AGVnc8q/8zT6qTf3TZ7ihjn/Srj7F5QPxTxPZ42f2Xe/+xR/ulMfCOgLDhuR1UT/dMHQmmPOrVD0Kq9+c+wcFxpv2Vc/aubcd7y2nopjbfs1V+su6PhnBj5FtgdGgc1LE8rMD3ZS90Y8By6MhPsU9Bsdb5mwpfWXLt9xJ7qW5jir/ACl/aUeXerepWy9plkXGp7xykno/Ezz1qo1hSQF6rnVSknl1ajHiCjbOkWe5HQ4bu+vLjlVCltTPUubD2puGA6LWFhn+SWtKkxGTVANaqw+lUObHtgx9HDqBp0aVMnMpSpoTylVAJ909ERIpERAREQEREBERAREQEREBERAREQEREBMZTMQMZTM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лыбающееся лицо 6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33268" y="5161825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</a:rPr>
              <a:t>Трапеция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E7A8F-6823-BC23-F7E1-7266E5709955}"/>
              </a:ext>
            </a:extLst>
          </p:cNvPr>
          <p:cNvSpPr txBox="1"/>
          <p:nvPr/>
        </p:nvSpPr>
        <p:spPr>
          <a:xfrm>
            <a:off x="1907704" y="1628800"/>
            <a:ext cx="61206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Четырёхугольник, у которого две стороны параллельны, а две другие стороны не параллельны</a:t>
            </a:r>
          </a:p>
        </p:txBody>
      </p:sp>
    </p:spTree>
    <p:extLst>
      <p:ext uri="{BB962C8B-B14F-4D97-AF65-F5344CB8AC3E}">
        <p14:creationId xmlns:p14="http://schemas.microsoft.com/office/powerpoint/2010/main" val="23955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33268" y="5107831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/>
              </a:rPr>
              <a:t>Квадрат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88B7F-7FD1-6936-FBCE-057DFAAA7918}"/>
              </a:ext>
            </a:extLst>
          </p:cNvPr>
          <p:cNvSpPr txBox="1"/>
          <p:nvPr/>
        </p:nvSpPr>
        <p:spPr>
          <a:xfrm>
            <a:off x="2411760" y="2060848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chemeClr val="bg1"/>
                </a:solidFill>
                <a:effectLst/>
                <a:latin typeface="Google Sans"/>
              </a:rPr>
              <a:t>Параллелограмм, у которого все стороны и все углы равны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33268" y="4653136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</a:rPr>
              <a:t>Параллелограмм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FC5D3-03F8-832E-82EC-F25C30EB4784}"/>
              </a:ext>
            </a:extLst>
          </p:cNvPr>
          <p:cNvSpPr txBox="1"/>
          <p:nvPr/>
        </p:nvSpPr>
        <p:spPr>
          <a:xfrm>
            <a:off x="2483768" y="1844824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chemeClr val="bg1"/>
                </a:solidFill>
                <a:effectLst/>
                <a:latin typeface="Google Sans"/>
              </a:rPr>
              <a:t>Четырёхугольник, у которого </a:t>
            </a:r>
            <a:r>
              <a:rPr lang="ru-RU" sz="3600" dirty="0">
                <a:solidFill>
                  <a:schemeClr val="bg1"/>
                </a:solidFill>
                <a:latin typeface="Google Sans"/>
              </a:rPr>
              <a:t>диагонали точкой пересечения делятся пополам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223</Words>
  <Application>Microsoft Office PowerPoint</Application>
  <PresentationFormat>Экран (4:3)</PresentationFormat>
  <Paragraphs>101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Google Sans</vt:lpstr>
      <vt:lpstr>Times New Roman</vt:lpstr>
      <vt:lpstr>Тема Office</vt:lpstr>
      <vt:lpstr>Презентация PowerPoint</vt:lpstr>
      <vt:lpstr>Презентация PowerPoint</vt:lpstr>
      <vt:lpstr>Параллелограмм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Dmitry Korikov</cp:lastModifiedBy>
  <cp:revision>37</cp:revision>
  <dcterms:created xsi:type="dcterms:W3CDTF">2015-09-15T17:15:12Z</dcterms:created>
  <dcterms:modified xsi:type="dcterms:W3CDTF">2023-12-07T05:51:00Z</dcterms:modified>
</cp:coreProperties>
</file>